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"/>
  </p:notes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916"/>
    <p:restoredTop sz="94753"/>
  </p:normalViewPr>
  <p:slideViewPr>
    <p:cSldViewPr snapToGrid="0" snapToObjects="1">
      <p:cViewPr>
        <p:scale>
          <a:sx n="44" d="100"/>
          <a:sy n="44" d="100"/>
        </p:scale>
        <p:origin x="3408" y="15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E6C690-7B27-414D-B350-65E6FAAE5E45}" type="datetimeFigureOut">
              <a:rPr lang="en-US" smtClean="0"/>
              <a:t>6/5/19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3067CD-8618-9040-B17A-D6B859F7EC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5086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3067CD-8618-9040-B17A-D6B859F7ECF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6494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569AE-87F8-A643-B1B6-FFD7F71B90B4}" type="datetimeFigureOut">
              <a:rPr lang="en-US" smtClean="0"/>
              <a:t>6/5/19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97192-F9C7-4942-B320-3067D2AD71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309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569AE-87F8-A643-B1B6-FFD7F71B90B4}" type="datetimeFigureOut">
              <a:rPr lang="en-US" smtClean="0"/>
              <a:t>6/5/19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97192-F9C7-4942-B320-3067D2AD71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8098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569AE-87F8-A643-B1B6-FFD7F71B90B4}" type="datetimeFigureOut">
              <a:rPr lang="en-US" smtClean="0"/>
              <a:t>6/5/19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97192-F9C7-4942-B320-3067D2AD71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4015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569AE-87F8-A643-B1B6-FFD7F71B90B4}" type="datetimeFigureOut">
              <a:rPr lang="en-US" smtClean="0"/>
              <a:t>6/5/19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97192-F9C7-4942-B320-3067D2AD71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8038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569AE-87F8-A643-B1B6-FFD7F71B90B4}" type="datetimeFigureOut">
              <a:rPr lang="en-US" smtClean="0"/>
              <a:t>6/5/19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97192-F9C7-4942-B320-3067D2AD71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3061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569AE-87F8-A643-B1B6-FFD7F71B90B4}" type="datetimeFigureOut">
              <a:rPr lang="en-US" smtClean="0"/>
              <a:t>6/5/19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97192-F9C7-4942-B320-3067D2AD71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3242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569AE-87F8-A643-B1B6-FFD7F71B90B4}" type="datetimeFigureOut">
              <a:rPr lang="en-US" smtClean="0"/>
              <a:t>6/5/19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97192-F9C7-4942-B320-3067D2AD71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7949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569AE-87F8-A643-B1B6-FFD7F71B90B4}" type="datetimeFigureOut">
              <a:rPr lang="en-US" smtClean="0"/>
              <a:t>6/5/19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97192-F9C7-4942-B320-3067D2AD71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1583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569AE-87F8-A643-B1B6-FFD7F71B90B4}" type="datetimeFigureOut">
              <a:rPr lang="en-US" smtClean="0"/>
              <a:t>6/5/19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97192-F9C7-4942-B320-3067D2AD71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3669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569AE-87F8-A643-B1B6-FFD7F71B90B4}" type="datetimeFigureOut">
              <a:rPr lang="en-US" smtClean="0"/>
              <a:t>6/5/19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97192-F9C7-4942-B320-3067D2AD71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4439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569AE-87F8-A643-B1B6-FFD7F71B90B4}" type="datetimeFigureOut">
              <a:rPr lang="en-US" smtClean="0"/>
              <a:t>6/5/19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97192-F9C7-4942-B320-3067D2AD71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3121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2569AE-87F8-A643-B1B6-FFD7F71B90B4}" type="datetimeFigureOut">
              <a:rPr lang="en-US" smtClean="0"/>
              <a:t>6/5/19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B97192-F9C7-4942-B320-3067D2AD71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1411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9.png"/><Relationship Id="rId1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image" Target="../media/image6.png"/><Relationship Id="rId9" Type="http://schemas.openxmlformats.org/officeDocument/2006/relationships/image" Target="../media/image7.png"/><Relationship Id="rId10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8" Type="http://schemas.openxmlformats.org/officeDocument/2006/relationships/image" Target="../media/image17.png"/><Relationship Id="rId9" Type="http://schemas.openxmlformats.org/officeDocument/2006/relationships/image" Target="../media/image18.png"/><Relationship Id="rId10" Type="http://schemas.openxmlformats.org/officeDocument/2006/relationships/image" Target="../media/image19.png"/><Relationship Id="rId11" Type="http://schemas.openxmlformats.org/officeDocument/2006/relationships/image" Target="../media/image15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4" Type="http://schemas.openxmlformats.org/officeDocument/2006/relationships/image" Target="../media/image18.tiff"/><Relationship Id="rId5" Type="http://schemas.openxmlformats.org/officeDocument/2006/relationships/image" Target="../media/image19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Picture 5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90" r="5964"/>
          <a:stretch/>
        </p:blipFill>
        <p:spPr>
          <a:xfrm>
            <a:off x="3429000" y="3630424"/>
            <a:ext cx="6103620" cy="2766858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20"/>
          <a:stretch/>
        </p:blipFill>
        <p:spPr>
          <a:xfrm>
            <a:off x="-2560320" y="3640326"/>
            <a:ext cx="6539499" cy="2770632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43" r="6918"/>
          <a:stretch/>
        </p:blipFill>
        <p:spPr>
          <a:xfrm>
            <a:off x="3497580" y="236804"/>
            <a:ext cx="5966460" cy="2766858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49"/>
          <a:stretch/>
        </p:blipFill>
        <p:spPr>
          <a:xfrm>
            <a:off x="-2560320" y="236805"/>
            <a:ext cx="6544628" cy="277063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/>
              <p:cNvSpPr txBox="1"/>
              <p:nvPr/>
            </p:nvSpPr>
            <p:spPr>
              <a:xfrm>
                <a:off x="-1174013" y="2265891"/>
                <a:ext cx="128831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𝝆</m:t>
                      </m:r>
                      <m:r>
                        <a:rPr lang="en-US" sz="2000" b="1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=</m:t>
                      </m:r>
                      <m:r>
                        <a:rPr lang="en-US" sz="2000" b="1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𝝅</m:t>
                      </m:r>
                      <m:r>
                        <a:rPr lang="en-US" sz="2000" b="1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/</m:t>
                      </m:r>
                      <m:r>
                        <a:rPr lang="en-US" sz="2000" b="1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𝟒</m:t>
                      </m:r>
                    </m:oMath>
                  </m:oMathPara>
                </a14:m>
                <a:endParaRPr lang="en-US" sz="20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2" name="TextBox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174013" y="2265891"/>
                <a:ext cx="1288313" cy="400110"/>
              </a:xfrm>
              <a:prstGeom prst="rect">
                <a:avLst/>
              </a:prstGeom>
              <a:blipFill rotWithShape="0">
                <a:blip r:embed="rId7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/>
              <p:cNvSpPr txBox="1"/>
              <p:nvPr/>
            </p:nvSpPr>
            <p:spPr>
              <a:xfrm>
                <a:off x="4803363" y="2265891"/>
                <a:ext cx="128831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𝝆</m:t>
                      </m:r>
                      <m:r>
                        <a:rPr lang="en-US" sz="2000" b="1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=</m:t>
                      </m:r>
                      <m:r>
                        <a:rPr lang="en-US" sz="2000" b="1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𝝅</m:t>
                      </m:r>
                      <m:r>
                        <a:rPr lang="en-US" sz="2000" b="1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/</m:t>
                      </m:r>
                      <m:r>
                        <a:rPr lang="en-US" sz="2000" b="1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𝟐</m:t>
                      </m:r>
                    </m:oMath>
                  </m:oMathPara>
                </a14:m>
                <a:endParaRPr lang="en-US" sz="20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3" name="TextBox 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3363" y="2265891"/>
                <a:ext cx="1288313" cy="400110"/>
              </a:xfrm>
              <a:prstGeom prst="rect">
                <a:avLst/>
              </a:prstGeom>
              <a:blipFill rotWithShape="0">
                <a:blip r:embed="rId8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/>
              <p:cNvSpPr txBox="1"/>
              <p:nvPr/>
            </p:nvSpPr>
            <p:spPr>
              <a:xfrm>
                <a:off x="-1242593" y="5664411"/>
                <a:ext cx="128831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𝝆</m:t>
                      </m:r>
                      <m:r>
                        <a:rPr lang="en-US" sz="2000" b="1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=</m:t>
                      </m:r>
                      <m:r>
                        <a:rPr lang="en-US" sz="2000" b="1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𝟑</m:t>
                      </m:r>
                      <m:r>
                        <a:rPr lang="en-US" sz="2000" b="1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𝝅</m:t>
                      </m:r>
                      <m:r>
                        <a:rPr lang="en-US" sz="2000" b="1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/</m:t>
                      </m:r>
                      <m:r>
                        <a:rPr lang="en-US" sz="2000" b="1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𝟒</m:t>
                      </m:r>
                    </m:oMath>
                  </m:oMathPara>
                </a14:m>
                <a:endParaRPr lang="en-US" sz="20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4" name="TextBox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242593" y="5664411"/>
                <a:ext cx="1288313" cy="400110"/>
              </a:xfrm>
              <a:prstGeom prst="rect">
                <a:avLst/>
              </a:prstGeom>
              <a:blipFill rotWithShape="0">
                <a:blip r:embed="rId9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/>
              <p:cNvSpPr txBox="1"/>
              <p:nvPr/>
            </p:nvSpPr>
            <p:spPr>
              <a:xfrm>
                <a:off x="4897651" y="5664411"/>
                <a:ext cx="128831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𝝆</m:t>
                      </m:r>
                      <m:r>
                        <a:rPr lang="en-US" sz="2000" b="1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=</m:t>
                      </m:r>
                      <m:r>
                        <a:rPr lang="en-US" sz="2000" b="1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𝝅</m:t>
                      </m:r>
                    </m:oMath>
                  </m:oMathPara>
                </a14:m>
                <a:endParaRPr lang="en-US" sz="20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5" name="TextBox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7651" y="5664411"/>
                <a:ext cx="1288313" cy="400110"/>
              </a:xfrm>
              <a:prstGeom prst="rect">
                <a:avLst/>
              </a:prstGeom>
              <a:blipFill rotWithShape="0">
                <a:blip r:embed="rId10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/>
              <p:cNvSpPr txBox="1"/>
              <p:nvPr/>
            </p:nvSpPr>
            <p:spPr>
              <a:xfrm>
                <a:off x="496672" y="3139849"/>
                <a:ext cx="633344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charset="0"/>
                        </a:rPr>
                        <m:t>𝜃</m:t>
                      </m:r>
                      <m:r>
                        <a:rPr lang="en-US" sz="2000" b="0" i="1" smtClean="0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sz="2000" b="0" i="1" smtClean="0">
                                      <a:latin typeface="Cambria Math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000" b="0" i="0" smtClean="0">
                                      <a:latin typeface="Cambria Math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000" b="0" i="1" smtClean="0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b="0" i="1" smtClean="0">
                                          <a:latin typeface="Cambria Math" charset="0"/>
                                        </a:rPr>
                                        <m:t>𝜌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,</m:t>
                              </m:r>
                              <m:func>
                                <m:funcPr>
                                  <m:ctrlPr>
                                    <a:rPr lang="en-US" sz="2000" b="0" i="1" smtClean="0">
                                      <a:latin typeface="Cambria Math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000" b="0" i="0" smtClean="0">
                                      <a:latin typeface="Cambria Math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000" b="0" i="1" smtClean="0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b="0" i="1" smtClean="0">
                                          <a:latin typeface="Cambria Math" charset="0"/>
                                        </a:rPr>
                                        <m:t>𝜌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  <m:sup>
                          <m:r>
                            <a:rPr lang="en-US" sz="2000" b="0" i="1" smtClean="0">
                              <a:latin typeface="Cambria Math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6" name="TextBox 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672" y="3139849"/>
                <a:ext cx="6333449" cy="400110"/>
              </a:xfrm>
              <a:prstGeom prst="rect">
                <a:avLst/>
              </a:prstGeom>
              <a:blipFill rotWithShape="0">
                <a:blip r:embed="rId11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7" name="Picture 66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81" b="9164"/>
          <a:stretch/>
        </p:blipFill>
        <p:spPr>
          <a:xfrm>
            <a:off x="9961684" y="182879"/>
            <a:ext cx="4044497" cy="6629401"/>
          </a:xfrm>
          <a:prstGeom prst="rect">
            <a:avLst/>
          </a:prstGeom>
        </p:spPr>
      </p:pic>
      <p:sp>
        <p:nvSpPr>
          <p:cNvPr id="68" name="Rounded Rectangle 67"/>
          <p:cNvSpPr/>
          <p:nvPr/>
        </p:nvSpPr>
        <p:spPr>
          <a:xfrm>
            <a:off x="-2651760" y="182880"/>
            <a:ext cx="12298680" cy="6652260"/>
          </a:xfrm>
          <a:prstGeom prst="roundRect">
            <a:avLst>
              <a:gd name="adj" fmla="val 2577"/>
            </a:avLst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ounded Rectangle 69"/>
          <p:cNvSpPr/>
          <p:nvPr/>
        </p:nvSpPr>
        <p:spPr>
          <a:xfrm>
            <a:off x="9762098" y="182880"/>
            <a:ext cx="4250237" cy="6652260"/>
          </a:xfrm>
          <a:prstGeom prst="roundRect">
            <a:avLst>
              <a:gd name="adj" fmla="val 3952"/>
            </a:avLst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/>
          <p:cNvSpPr txBox="1"/>
          <p:nvPr/>
        </p:nvSpPr>
        <p:spPr>
          <a:xfrm>
            <a:off x="-2608917" y="6346123"/>
            <a:ext cx="1417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(a)</a:t>
            </a:r>
            <a:endParaRPr lang="en-US" sz="2400" dirty="0"/>
          </a:p>
        </p:txBody>
      </p:sp>
      <p:sp>
        <p:nvSpPr>
          <p:cNvPr id="72" name="TextBox 71"/>
          <p:cNvSpPr txBox="1"/>
          <p:nvPr/>
        </p:nvSpPr>
        <p:spPr>
          <a:xfrm>
            <a:off x="9798787" y="6385379"/>
            <a:ext cx="1417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(b)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588509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7796" y="3710940"/>
            <a:ext cx="7203643" cy="277063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74380" y="3679417"/>
            <a:ext cx="7203643" cy="2770632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7796" y="307769"/>
            <a:ext cx="7203643" cy="277063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34408" y="250383"/>
            <a:ext cx="7203645" cy="277063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-1125295" y="2223026"/>
                <a:ext cx="128831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𝝆</m:t>
                      </m:r>
                      <m:r>
                        <a:rPr lang="en-US" sz="2000" b="1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=</m:t>
                      </m:r>
                      <m:r>
                        <a:rPr lang="en-US" sz="2000" b="1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𝝅</m:t>
                      </m:r>
                      <m:r>
                        <a:rPr lang="en-US" sz="2000" b="1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/</m:t>
                      </m:r>
                      <m:r>
                        <a:rPr lang="en-US" sz="2000" b="1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𝟒</m:t>
                      </m:r>
                    </m:oMath>
                  </m:oMathPara>
                </a14:m>
                <a:endParaRPr lang="en-US" sz="20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125295" y="2223026"/>
                <a:ext cx="1288313" cy="400110"/>
              </a:xfrm>
              <a:prstGeom prst="rect">
                <a:avLst/>
              </a:prstGeom>
              <a:blipFill rotWithShape="0">
                <a:blip r:embed="rId6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5042230" y="2271577"/>
                <a:ext cx="128831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𝝆</m:t>
                      </m:r>
                      <m:r>
                        <a:rPr lang="en-US" sz="2000" b="1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=</m:t>
                      </m:r>
                      <m:r>
                        <a:rPr lang="en-US" sz="2000" b="1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𝝅</m:t>
                      </m:r>
                      <m:r>
                        <a:rPr lang="en-US" sz="2000" b="1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/</m:t>
                      </m:r>
                      <m:r>
                        <a:rPr lang="en-US" sz="2000" b="1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𝟐</m:t>
                      </m:r>
                    </m:oMath>
                  </m:oMathPara>
                </a14:m>
                <a:endParaRPr lang="en-US" sz="20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2230" y="2271577"/>
                <a:ext cx="1288313" cy="400110"/>
              </a:xfrm>
              <a:prstGeom prst="rect">
                <a:avLst/>
              </a:prstGeom>
              <a:blipFill rotWithShape="0">
                <a:blip r:embed="rId7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-1254901" y="5680609"/>
                <a:ext cx="136944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𝝆</m:t>
                      </m:r>
                      <m:r>
                        <a:rPr lang="en-US" sz="2000" b="1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=</m:t>
                      </m:r>
                      <m:r>
                        <a:rPr lang="en-US" sz="2000" b="1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𝟑</m:t>
                      </m:r>
                      <m:r>
                        <a:rPr lang="en-US" sz="2000" b="1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𝝅</m:t>
                      </m:r>
                      <m:r>
                        <a:rPr lang="en-US" sz="2000" b="1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/</m:t>
                      </m:r>
                      <m:r>
                        <a:rPr lang="en-US" sz="2000" b="1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𝟒</m:t>
                      </m:r>
                    </m:oMath>
                  </m:oMathPara>
                </a14:m>
                <a:endParaRPr lang="en-US" sz="20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254901" y="5680609"/>
                <a:ext cx="1369441" cy="400110"/>
              </a:xfrm>
              <a:prstGeom prst="rect">
                <a:avLst/>
              </a:prstGeom>
              <a:blipFill rotWithShape="0">
                <a:blip r:embed="rId8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4983721" y="5680609"/>
                <a:ext cx="136944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𝝆</m:t>
                      </m:r>
                      <m:r>
                        <a:rPr lang="en-US" sz="2000" b="1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=</m:t>
                      </m:r>
                      <m:r>
                        <a:rPr lang="en-US" sz="2000" b="1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𝝅</m:t>
                      </m:r>
                    </m:oMath>
                  </m:oMathPara>
                </a14:m>
                <a:endParaRPr lang="en-US" sz="20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3721" y="5680609"/>
                <a:ext cx="1369441" cy="400110"/>
              </a:xfrm>
              <a:prstGeom prst="rect">
                <a:avLst/>
              </a:prstGeom>
              <a:blipFill rotWithShape="0">
                <a:blip r:embed="rId9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496672" y="3139849"/>
                <a:ext cx="633344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𝜽</m:t>
                      </m:r>
                      <m:r>
                        <a:rPr lang="en-US" sz="2000" b="0" i="1" smtClean="0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sz="2000" b="0" i="1" smtClean="0">
                                      <a:latin typeface="Cambria Math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000" b="0" i="0" smtClean="0">
                                      <a:latin typeface="Cambria Math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000" b="0" i="1" smtClean="0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b="0" i="1" smtClean="0">
                                          <a:latin typeface="Cambria Math" charset="0"/>
                                        </a:rPr>
                                        <m:t>𝜌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,</m:t>
                              </m:r>
                              <m:func>
                                <m:funcPr>
                                  <m:ctrlPr>
                                    <a:rPr lang="en-US" sz="2000" b="0" i="1" smtClean="0">
                                      <a:latin typeface="Cambria Math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000" b="0" i="0" smtClean="0">
                                      <a:latin typeface="Cambria Math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000" b="0" i="1" smtClean="0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b="0" i="1" smtClean="0">
                                          <a:latin typeface="Cambria Math" charset="0"/>
                                        </a:rPr>
                                        <m:t>𝜌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  <m:sup>
                          <m:r>
                            <a:rPr lang="en-US" sz="2000" b="0" i="1" smtClean="0">
                              <a:latin typeface="Cambria Math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672" y="3139849"/>
                <a:ext cx="6333449" cy="400110"/>
              </a:xfrm>
              <a:prstGeom prst="rect">
                <a:avLst/>
              </a:prstGeom>
              <a:blipFill rotWithShape="0">
                <a:blip r:embed="rId10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Rounded Rectangle 26"/>
          <p:cNvSpPr/>
          <p:nvPr/>
        </p:nvSpPr>
        <p:spPr>
          <a:xfrm>
            <a:off x="-2651760" y="182880"/>
            <a:ext cx="12298680" cy="6652260"/>
          </a:xfrm>
          <a:prstGeom prst="roundRect">
            <a:avLst>
              <a:gd name="adj" fmla="val 2577"/>
            </a:avLst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ed Rectangle 27"/>
          <p:cNvSpPr/>
          <p:nvPr/>
        </p:nvSpPr>
        <p:spPr>
          <a:xfrm>
            <a:off x="9762098" y="182880"/>
            <a:ext cx="4250237" cy="6652260"/>
          </a:xfrm>
          <a:prstGeom prst="roundRect">
            <a:avLst>
              <a:gd name="adj" fmla="val 3952"/>
            </a:avLst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-2608917" y="6346123"/>
            <a:ext cx="1417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(a)</a:t>
            </a:r>
            <a:endParaRPr lang="en-US" sz="2400" dirty="0"/>
          </a:p>
        </p:txBody>
      </p:sp>
      <p:sp>
        <p:nvSpPr>
          <p:cNvPr id="30" name="TextBox 29"/>
          <p:cNvSpPr txBox="1"/>
          <p:nvPr/>
        </p:nvSpPr>
        <p:spPr>
          <a:xfrm>
            <a:off x="9798787" y="6385379"/>
            <a:ext cx="1417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(b)</a:t>
            </a:r>
            <a:endParaRPr lang="en-US" sz="2400" dirty="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852660" y="182880"/>
            <a:ext cx="3973245" cy="6568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4256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27" y="-3676035"/>
            <a:ext cx="5771931" cy="68580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27" y="3429000"/>
            <a:ext cx="5771931" cy="68580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8958" y="3429000"/>
            <a:ext cx="5771931" cy="68580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8958" y="-3676035"/>
            <a:ext cx="57719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2309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894</TotalTime>
  <Words>55</Words>
  <Application>Microsoft Macintosh PowerPoint</Application>
  <PresentationFormat>Widescreen</PresentationFormat>
  <Paragraphs>15</Paragraphs>
  <Slides>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8" baseType="lpstr">
      <vt:lpstr>Calibri</vt:lpstr>
      <vt:lpstr>Calibri Light</vt:lpstr>
      <vt:lpstr>Cambria Math</vt:lpstr>
      <vt:lpstr>Arial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Soheil Kolouri</dc:creator>
  <cp:lastModifiedBy>Soheil Kolouri</cp:lastModifiedBy>
  <cp:revision>15</cp:revision>
  <dcterms:created xsi:type="dcterms:W3CDTF">2019-06-04T04:16:43Z</dcterms:created>
  <dcterms:modified xsi:type="dcterms:W3CDTF">2019-06-06T04:43:12Z</dcterms:modified>
</cp:coreProperties>
</file>